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51145D-B10D-B3D2-9ECE-2F293C582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728A8D3-EBCB-93AC-C867-CE62672E8B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52F526-4E5D-4EAA-885F-BA24B1A86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0D5079-E96B-A03E-8F02-EC596CCA1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2783B57-74AA-76B1-8519-7EC7D071F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395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A51613-08B7-D5D5-ED4F-DD0F8EC2E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65852B0-0F59-FEEA-9A61-129C0F151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CF2F67-5BFE-4919-370B-46DF8094F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CDFEB1-7D29-E402-3BE1-F093BCD91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81E5AB-4F57-52F5-F74A-0A7F5037A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6331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21B52B5-7EF1-A62A-C8B7-79F65E8422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035D848-4F91-A40D-1024-B31F0ABA43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033CBE-5809-9112-A41F-BFFFE2317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DD2F4E-1F5B-5EA9-D32C-5FF7CC165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109CF9-0D99-DD2B-FE32-41F30A1EA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173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34682C-5256-0BFF-5794-589EBE9A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259F45-C1F4-61F0-9ADE-AE5032EBF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02B138-A2C5-2F62-F75A-217A3BEDE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A756EA-020F-E9F9-FD64-AEB06670A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42F3D9-83A0-A270-2B5A-42EAE48E4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532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F77843-B6DC-A1BB-F526-AAC73A1D9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45C5BBB-2828-2DED-023E-6C02AD61B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1EBF2E-2657-B56E-3970-3B7998541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CCA667-AC6F-A552-576A-7A79BF928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A832CAF-3EA4-46F2-85B2-6F433F5C5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7912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D35615-A4F3-20D9-80B4-DD7CA9D1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ED63D7-EE02-F3F8-C3F1-8852F90C15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984C774-6950-8F63-7BC4-A5FA3BAA10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C02E4E-E5C9-5A7A-7352-A9DD29D1B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FA97C1-1F2E-04FE-6655-54708E040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15C1CD9-6B4F-7B7A-E1F1-F4B742A5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21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6973D9-0589-9C09-CB1E-9F0C0BF8A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BBF599F-676E-17A1-317B-30F3D4497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6E3B62D-EB2F-3365-E460-0C121E9E5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0477A74-A5F5-553A-D43E-264F5B17C3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DA14D67-9469-F88D-8D60-13045F176B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C598158-DC78-F0C6-DBAD-264D5CFCC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1FF3249-E8BC-A7A6-77AB-02C8A109F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B67F94F-F029-0E92-430A-92F440CCB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629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3F73A0-E478-1097-A204-F96FBEFA9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8EBA04D-03A1-91CF-5780-13083A8D4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A96F594-4E67-371C-D6D4-0461D2EF4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138749C-BF15-00CB-3A84-5E4496FCB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82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67F9C68-423F-FD3A-8E27-6FBDCD261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D2B54E6-2FB2-4E2E-C4B0-AA61DB9DC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DFC40C2-4524-31D6-B770-27C8E3C7F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275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EEFA96-2C9E-04EA-16B4-91E88F4D9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8BCE8A-5B4E-1E86-0E0C-892070704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35754FF-89E3-959D-7A7B-F3F8607899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A77D0F-7D50-BC80-CB25-09B2C891C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7F91D68-06E5-A279-94CF-39703872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6C1376D-7920-BD05-018A-2314FC3B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143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FF8B3B-BB3D-A851-0641-D5E2F2B43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B4E4019-6695-CDD8-BFA6-03450D21FA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A26C9D-85B4-8D8E-C564-8B737CF63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53DB84F-419C-11D8-9D65-A9930DF10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20930DB-9190-6467-F8FD-413D26857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266A9A-8BA3-BE64-83A4-9376CEB4C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0914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379CCA5-3A39-59C9-D9E3-45EF30B40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4228DC-8B17-A353-7322-D3C4056D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A4A2EDA-2CDC-D7F7-3BA4-C24C398C7B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90DBE-A3F6-47B4-B546-FFE28D49F640}" type="datetimeFigureOut">
              <a:rPr lang="it-IT" smtClean="0"/>
              <a:t>09/12/2022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B3CB8B-9E57-8A3E-02BD-641009085B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8DEDE2-855F-D0C4-46E2-745DCC240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76BCA-7F33-47A0-A623-487DE09AD0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603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500FC3-BB97-614C-A043-1DD2B5DD23F7}"/>
              </a:ext>
            </a:extLst>
          </p:cNvPr>
          <p:cNvSpPr txBox="1"/>
          <p:nvPr/>
        </p:nvSpPr>
        <p:spPr>
          <a:xfrm>
            <a:off x="2027582" y="1391478"/>
            <a:ext cx="796455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Il morbillo è una malattia infettiva causata da un virus del genere </a:t>
            </a:r>
            <a:r>
              <a:rPr lang="it-IT" b="0" i="1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morbillivirus</a:t>
            </a:r>
            <a:r>
              <a:rPr lang="it-IT" b="0" i="1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(famiglia</a:t>
            </a:r>
            <a:r>
              <a:rPr lang="it-IT" b="0" i="1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dei</a:t>
            </a:r>
            <a:r>
              <a:rPr lang="it-IT" b="0" i="1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  <a:r>
              <a:rPr lang="it-IT" b="0" i="1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Paramyxoviridae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). È una malattia molto contagiosa che colpisce spesso i bambini tra 1 e 3 anni, per cui viene detta infantile, come la rosolia, la varicella, la pertosse e la parotite. Si trasmette solo nell’uomo. I malati vengono isolati nel periodo di contagio.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Una volta contratto, il morbillo dà un’immunizzazione teoricamente definitiva, quindi non ci si ammalerà più per l’intera durata della vita.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Il morbillo è diffuso in tutto il mondo. È una delle più frequenti febbri eruttive, sebbene sia molto meno comune da quando è in uso la vaccinazione con richiamo.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Nei Paesi a clima temperato, colpisce i bambini verso la fine dell’inverno e a primavera.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In Italia la malattia deve essere obbligatoriamente notificata alle autorità sanitarie.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6647E4F-D551-6E77-B5C5-4FF745437D25}"/>
              </a:ext>
            </a:extLst>
          </p:cNvPr>
          <p:cNvSpPr txBox="1"/>
          <p:nvPr/>
        </p:nvSpPr>
        <p:spPr>
          <a:xfrm>
            <a:off x="2385391" y="649357"/>
            <a:ext cx="7248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Morbillo</a:t>
            </a:r>
          </a:p>
        </p:txBody>
      </p:sp>
    </p:spTree>
    <p:extLst>
      <p:ext uri="{BB962C8B-B14F-4D97-AF65-F5344CB8AC3E}">
        <p14:creationId xmlns:p14="http://schemas.microsoft.com/office/powerpoint/2010/main" val="3312251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71171AF-3988-F87A-15AF-9558B99C6EDC}"/>
              </a:ext>
            </a:extLst>
          </p:cNvPr>
          <p:cNvSpPr txBox="1"/>
          <p:nvPr/>
        </p:nvSpPr>
        <p:spPr>
          <a:xfrm>
            <a:off x="2266122" y="1076599"/>
            <a:ext cx="8971721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Sintomi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Il morbillo non ha sintomi gravi, provoca principalmente un’eruzione cutanea, simile a quelle della rosolia o della scarlattina. Dura tra i 10 e i 20 giorni.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 primi sintomi sono simili a quelli di un raffreddore (tosse secca, naso che cola, congiuntivite) con una febbre che diventa sempre più alta. Successivamente appaiono dei puntini bianchi all’interno della bocca. Dopo 3-4 giorni, appare l’eruzione cutanea caratteristica (esantema), composta di piccoli punti rosso vivo, prima dietro le orecchie e sul viso, e poi su tutto il resto del corpo. L’eruzione dura da 4 a 7 giorni, l’esantema scompare a cominciare dal collo. A volte, rimane una desquamazione della pelle per qualche giorno.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Le complicazioni sono relativamente rare, ma il morbillo è pur sempre responsabile di un numero compreso tra le 30 e le 100 morti ogni 100.000 persone colpite. Le complicazioni sono dovute principalmente a superinfezioni batteriche: otite media, laringite, diarrea, polmonite o encefaliti (infiammazioni del cervello). Si riscontrano più spesso nei neonati, nei bambini malnutriti o nelle persone immunocompromesse.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Di solito la diagnosi si fa solo per osservazione clinica. Eventualmente si possono ricercare nel siero degli anticorpi specifici diretti contro il virus del morbillo, dopo 3 o 4 giorni dall’eruzione.</a:t>
            </a:r>
          </a:p>
        </p:txBody>
      </p:sp>
    </p:spTree>
    <p:extLst>
      <p:ext uri="{BB962C8B-B14F-4D97-AF65-F5344CB8AC3E}">
        <p14:creationId xmlns:p14="http://schemas.microsoft.com/office/powerpoint/2010/main" val="957891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60019653-1EAF-1BE8-11E9-3F92FC962E54}"/>
              </a:ext>
            </a:extLst>
          </p:cNvPr>
          <p:cNvSpPr txBox="1"/>
          <p:nvPr/>
        </p:nvSpPr>
        <p:spPr>
          <a:xfrm>
            <a:off x="3048000" y="1170156"/>
            <a:ext cx="6096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Incubazione e terapia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Il periodo di incubazione è di circa 10 giorni: inizia all’entrata del virus nell’organismo e finisce all’insorgenza della febbre. La contagiosità si protrae fino a 5 giorni dopo l’eruzione cutanea, ed è massima tre giorni prima, quando si ha la febbre.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Il morbillo è una delle malattie più trasmissibili. Il contagio avviene tramite le secrezioni nasali e faringee, probabilmente per via aerea tramite le goccioline respiratorie che si diffondono nell’aria quando il malato tossisce o starnutisce.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Non esiste una cura specifica. Si possono trattare i sintomi (terapia sintomatica) ma non la causa: paracetamolo per abbassare la febbre, sciroppi per calmare la tosse, gocce per gli occhi. Esiste un rischio di prematurità per i bambini che hanno la madre infetta durante la gestazione.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806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D1738047-C454-6C0D-22E1-99D07BEA8C2C}"/>
              </a:ext>
            </a:extLst>
          </p:cNvPr>
          <p:cNvSpPr txBox="1"/>
          <p:nvPr/>
        </p:nvSpPr>
        <p:spPr>
          <a:xfrm>
            <a:off x="3048000" y="616158"/>
            <a:ext cx="6096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Vaccinazione</a:t>
            </a:r>
            <a:endParaRPr lang="it-IT" b="0" i="0" dirty="0">
              <a:solidFill>
                <a:srgbClr val="000000"/>
              </a:solidFill>
              <a:effectLst/>
              <a:latin typeface="Titillium Web" panose="00000500000000000000" pitchFamily="2" charset="0"/>
            </a:endParaRP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Il vaccino del morbillo appartiene ai vaccini vivi attenuati. Il vaccino esiste sotto forma di un complesso vaccinale contro il morbillo, la parotite e la rosolia (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Mpr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).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Si consiglia una prima dose del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Mpr</a:t>
            </a:r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 prima del 24° mese di vita, preferibilmente al 12-15° mese, con un richiamo verso 5-6 anni o 11-12 anni. Fino al 6°-9° mese, il neonato può essere protetto dagli anticorpi che gli vengono dalla madre se questa è immunizzata. La durata di immunizzazione del neonato è inferiore se la madre è stata immunizzata da un vaccino e non dal morbillo stesso.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 </a:t>
            </a:r>
          </a:p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Come per tutti i vaccini vivi attenuati, la vaccinazione non viene effettuata negli individui con deficit immunitario o sotto terapia immunosoppressiva (corticoidi, antineoplastici, antirigetto), né, per precauzione, nelle donne gravide o che desiderano esserlo nel mese successivo. Invece, è consigliato alle persone infette da Hiv che non hanno ancora sviluppato l’Aids.</a:t>
            </a:r>
          </a:p>
        </p:txBody>
      </p:sp>
    </p:spTree>
    <p:extLst>
      <p:ext uri="{BB962C8B-B14F-4D97-AF65-F5344CB8AC3E}">
        <p14:creationId xmlns:p14="http://schemas.microsoft.com/office/powerpoint/2010/main" val="2561730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706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Titillium Web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Pc</dc:creator>
  <cp:lastModifiedBy>Pc</cp:lastModifiedBy>
  <cp:revision>1</cp:revision>
  <dcterms:created xsi:type="dcterms:W3CDTF">2022-12-09T15:32:11Z</dcterms:created>
  <dcterms:modified xsi:type="dcterms:W3CDTF">2022-12-09T15:32:27Z</dcterms:modified>
</cp:coreProperties>
</file>